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45A1C37C-755A-8040-AAEC-AD725330B91D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F105CA9-9ADA-F949-AC39-9EB49AB22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C37C-755A-8040-AAEC-AD725330B91D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5CA9-9ADA-F949-AC39-9EB49AB22B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C37C-755A-8040-AAEC-AD725330B91D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5CA9-9ADA-F949-AC39-9EB49AB22B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C37C-755A-8040-AAEC-AD725330B91D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5CA9-9ADA-F949-AC39-9EB49AB22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C37C-755A-8040-AAEC-AD725330B91D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5CA9-9ADA-F949-AC39-9EB49AB22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C37C-755A-8040-AAEC-AD725330B91D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5CA9-9ADA-F949-AC39-9EB49AB22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C37C-755A-8040-AAEC-AD725330B91D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5CA9-9ADA-F949-AC39-9EB49AB22B8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C37C-755A-8040-AAEC-AD725330B91D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5CA9-9ADA-F949-AC39-9EB49AB22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C37C-755A-8040-AAEC-AD725330B91D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5CA9-9ADA-F949-AC39-9EB49AB22B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C37C-755A-8040-AAEC-AD725330B91D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5CA9-9ADA-F949-AC39-9EB49AB22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C37C-755A-8040-AAEC-AD725330B91D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5CA9-9ADA-F949-AC39-9EB49AB22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C37C-755A-8040-AAEC-AD725330B91D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5CA9-9ADA-F949-AC39-9EB49AB22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C37C-755A-8040-AAEC-AD725330B91D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5CA9-9ADA-F949-AC39-9EB49AB22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45A1C37C-755A-8040-AAEC-AD725330B91D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6F105CA9-9ADA-F949-AC39-9EB49AB22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C37C-755A-8040-AAEC-AD725330B91D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5CA9-9ADA-F949-AC39-9EB49AB22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C37C-755A-8040-AAEC-AD725330B91D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5CA9-9ADA-F949-AC39-9EB49AB22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C37C-755A-8040-AAEC-AD725330B91D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5CA9-9ADA-F949-AC39-9EB49AB22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C37C-755A-8040-AAEC-AD725330B91D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5CA9-9ADA-F949-AC39-9EB49AB22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C37C-755A-8040-AAEC-AD725330B91D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5CA9-9ADA-F949-AC39-9EB49AB22B8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1C37C-755A-8040-AAEC-AD725330B91D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05CA9-9ADA-F949-AC39-9EB49AB22B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45A1C37C-755A-8040-AAEC-AD725330B91D}" type="datetimeFigureOut">
              <a:rPr lang="en-US" smtClean="0"/>
              <a:pPr/>
              <a:t>11/29/2010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6F105CA9-9ADA-F949-AC39-9EB49AB22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2480" y="1351873"/>
            <a:ext cx="4991902" cy="1431181"/>
          </a:xfrm>
        </p:spPr>
        <p:txBody>
          <a:bodyPr/>
          <a:lstStyle/>
          <a:p>
            <a:r>
              <a:rPr lang="en-US" dirty="0" smtClean="0"/>
              <a:t>The Constitution Says What?!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2801343"/>
            <a:ext cx="6477000" cy="117408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Chapter 5.3 Vocabulary – Quiz on Friday!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dwardian Script ITC"/>
                <a:cs typeface="Edwardian Script ITC"/>
              </a:rPr>
              <a:t>Word!</a:t>
            </a:r>
            <a:endParaRPr lang="en-US" dirty="0">
              <a:latin typeface="Edwardian Script ITC"/>
              <a:cs typeface="Edwardian Script IT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52372"/>
            <a:ext cx="7313613" cy="477666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 smtClean="0"/>
              <a:t>Union</a:t>
            </a:r>
            <a:r>
              <a:rPr lang="en-US" dirty="0" smtClean="0"/>
              <a:t> - a political unit consisting of a number of states or provinces with the same central government</a:t>
            </a:r>
          </a:p>
          <a:p>
            <a:pPr lvl="0"/>
            <a:r>
              <a:rPr lang="en-US" b="1" dirty="0" smtClean="0"/>
              <a:t>Amendment</a:t>
            </a:r>
            <a:r>
              <a:rPr lang="en-US" dirty="0" smtClean="0"/>
              <a:t> - a minor change that improves or corrects a document.</a:t>
            </a:r>
          </a:p>
          <a:p>
            <a:pPr lvl="0"/>
            <a:r>
              <a:rPr lang="en-US" b="1" dirty="0" smtClean="0"/>
              <a:t>Domestic</a:t>
            </a:r>
            <a:r>
              <a:rPr lang="en-US" dirty="0" smtClean="0"/>
              <a:t> – existing or happening inside a particular country; not foreign or international.</a:t>
            </a:r>
          </a:p>
          <a:p>
            <a:pPr lvl="0"/>
            <a:r>
              <a:rPr lang="en-US" b="1" dirty="0" smtClean="0"/>
              <a:t>Concurrent</a:t>
            </a:r>
            <a:r>
              <a:rPr lang="en-US" dirty="0" smtClean="0"/>
              <a:t> - existing, happening, or done at the same time</a:t>
            </a:r>
          </a:p>
          <a:p>
            <a:pPr lvl="0"/>
            <a:r>
              <a:rPr lang="en-US" b="1" dirty="0" smtClean="0"/>
              <a:t>Power</a:t>
            </a:r>
            <a:r>
              <a:rPr lang="en-US" dirty="0" smtClean="0"/>
              <a:t> – the ability to do things that influence or control the behaviors of others.</a:t>
            </a:r>
          </a:p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dwardian Script ITC"/>
                <a:cs typeface="Edwardian Script ITC"/>
              </a:rPr>
              <a:t>Wowza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93191"/>
            <a:ext cx="7313613" cy="4721397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 smtClean="0"/>
              <a:t>Reserved</a:t>
            </a:r>
            <a:r>
              <a:rPr lang="en-US" dirty="0" smtClean="0"/>
              <a:t> – kept specially for a particular purpose or person</a:t>
            </a:r>
          </a:p>
          <a:p>
            <a:pPr lvl="0"/>
            <a:r>
              <a:rPr lang="en-US" b="1" dirty="0" smtClean="0"/>
              <a:t>Reserved Powers</a:t>
            </a:r>
            <a:r>
              <a:rPr lang="en-US" dirty="0" smtClean="0"/>
              <a:t> – you tell me!</a:t>
            </a:r>
          </a:p>
          <a:p>
            <a:pPr lvl="0"/>
            <a:r>
              <a:rPr lang="en-US" b="1" dirty="0" smtClean="0"/>
              <a:t>Check</a:t>
            </a:r>
            <a:r>
              <a:rPr lang="en-US" dirty="0" smtClean="0"/>
              <a:t> – restrain</a:t>
            </a:r>
          </a:p>
          <a:p>
            <a:r>
              <a:rPr lang="en-US" b="1" dirty="0" smtClean="0"/>
              <a:t>Balance</a:t>
            </a:r>
            <a:r>
              <a:rPr lang="en-US" dirty="0" smtClean="0"/>
              <a:t> – a condition in which different elements are equal or in the correct proportions</a:t>
            </a:r>
          </a:p>
          <a:p>
            <a:r>
              <a:rPr lang="en-US" b="1" dirty="0" smtClean="0"/>
              <a:t>Checks and Balances</a:t>
            </a:r>
            <a:r>
              <a:rPr lang="en-US" dirty="0" smtClean="0"/>
              <a:t> – a system that balances the influences and powers of different parts of an organization</a:t>
            </a:r>
          </a:p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be like this guy!</a:t>
            </a:r>
            <a:endParaRPr lang="en-US" dirty="0"/>
          </a:p>
        </p:txBody>
      </p:sp>
      <p:pic>
        <p:nvPicPr>
          <p:cNvPr id="4" name="Content Placeholder 3" descr="_DSC532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880" r="-988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dwardian Script ITC"/>
                <a:cs typeface="Edwardian Script ITC"/>
              </a:rPr>
              <a:t>Who likes peanut butter?</a:t>
            </a:r>
            <a:endParaRPr lang="en-US" dirty="0">
              <a:latin typeface="Edwardian Script ITC"/>
              <a:cs typeface="Edwardian Script IT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 smtClean="0"/>
              <a:t>Impeach</a:t>
            </a:r>
            <a:r>
              <a:rPr lang="en-US" dirty="0" smtClean="0"/>
              <a:t> – to accuse someone of doing something bad</a:t>
            </a:r>
          </a:p>
          <a:p>
            <a:pPr lvl="0"/>
            <a:r>
              <a:rPr lang="en-US" b="1" dirty="0" smtClean="0"/>
              <a:t>Article</a:t>
            </a:r>
            <a:r>
              <a:rPr lang="en-US" dirty="0" smtClean="0"/>
              <a:t> - a separate rule or paragraph of a legal document (i.e. The Constitution).</a:t>
            </a:r>
          </a:p>
          <a:p>
            <a:pPr lvl="0"/>
            <a:r>
              <a:rPr lang="en-US" b="1" dirty="0" smtClean="0"/>
              <a:t>Preamble</a:t>
            </a:r>
            <a:r>
              <a:rPr lang="en-US" dirty="0" smtClean="0"/>
              <a:t> – the first statements of a document</a:t>
            </a:r>
          </a:p>
          <a:p>
            <a:pPr lvl="0"/>
            <a:r>
              <a:rPr lang="en-US" b="1" dirty="0" smtClean="0"/>
              <a:t>Welfare</a:t>
            </a:r>
            <a:r>
              <a:rPr lang="en-US" dirty="0" smtClean="0"/>
              <a:t> - the health, happiness, and fortunes of a person or group</a:t>
            </a:r>
          </a:p>
          <a:p>
            <a:r>
              <a:rPr lang="en-US" b="1" dirty="0" smtClean="0"/>
              <a:t>Blessings</a:t>
            </a:r>
            <a:r>
              <a:rPr lang="en-US" dirty="0" smtClean="0"/>
              <a:t> - a beneficial thing for which one is grateful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dwardian Script ITC"/>
                <a:cs typeface="Edwardian Script ITC"/>
              </a:rPr>
              <a:t>Can I get a “</a:t>
            </a:r>
            <a:r>
              <a:rPr lang="en-US" dirty="0" err="1" smtClean="0">
                <a:latin typeface="Edwardian Script ITC"/>
                <a:cs typeface="Edwardian Script ITC"/>
              </a:rPr>
              <a:t>Shenma</a:t>
            </a:r>
            <a:r>
              <a:rPr lang="en-US" dirty="0" smtClean="0">
                <a:latin typeface="Edwardian Script ITC"/>
                <a:cs typeface="Edwardian Script ITC"/>
              </a:rPr>
              <a:t>! </a:t>
            </a:r>
            <a:r>
              <a:rPr lang="en-US" dirty="0" err="1" smtClean="0">
                <a:latin typeface="Edwardian Script ITC"/>
                <a:cs typeface="Edwardian Script ITC"/>
              </a:rPr>
              <a:t>Shenma</a:t>
            </a:r>
            <a:r>
              <a:rPr lang="en-US" dirty="0" smtClean="0">
                <a:latin typeface="Edwardian Script ITC"/>
                <a:cs typeface="Edwardian Script ITC"/>
              </a:rPr>
              <a:t>!?”</a:t>
            </a:r>
            <a:endParaRPr lang="en-US" dirty="0">
              <a:latin typeface="Edwardian Script ITC"/>
              <a:cs typeface="Edwardian Script IT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7"/>
            <a:ext cx="7313613" cy="4736139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 smtClean="0"/>
              <a:t>Tranquility</a:t>
            </a:r>
            <a:r>
              <a:rPr lang="en-US" dirty="0" smtClean="0"/>
              <a:t> - free from disturbance; calm</a:t>
            </a:r>
          </a:p>
          <a:p>
            <a:pPr lvl="0"/>
            <a:r>
              <a:rPr lang="en-US" b="1" dirty="0" smtClean="0"/>
              <a:t>Common Defense</a:t>
            </a:r>
            <a:r>
              <a:rPr lang="en-US" dirty="0" smtClean="0"/>
              <a:t> – protection for everyone in a certain country</a:t>
            </a:r>
          </a:p>
          <a:p>
            <a:pPr lvl="0"/>
            <a:r>
              <a:rPr lang="en-US" b="1" dirty="0" smtClean="0"/>
              <a:t>Legislature</a:t>
            </a:r>
            <a:r>
              <a:rPr lang="en-US" dirty="0" smtClean="0"/>
              <a:t> – the branch of the government that makes laws (Representatives and Senators)</a:t>
            </a:r>
          </a:p>
          <a:p>
            <a:pPr lvl="0"/>
            <a:r>
              <a:rPr lang="en-US" b="1" dirty="0" smtClean="0"/>
              <a:t>Executive</a:t>
            </a:r>
            <a:r>
              <a:rPr lang="en-US" dirty="0" smtClean="0"/>
              <a:t> - the branch of the government that enforces the laws (President)</a:t>
            </a:r>
          </a:p>
          <a:p>
            <a:r>
              <a:rPr lang="en-US" b="1" dirty="0" smtClean="0"/>
              <a:t>Judicial</a:t>
            </a:r>
            <a:r>
              <a:rPr lang="en-US" dirty="0" smtClean="0"/>
              <a:t> - the branch of the government that decides if actions and laws are okay according to the constitution.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256" y="503238"/>
            <a:ext cx="8547902" cy="868362"/>
          </a:xfrm>
        </p:spPr>
        <p:txBody>
          <a:bodyPr/>
          <a:lstStyle/>
          <a:p>
            <a:r>
              <a:rPr lang="en-US" dirty="0" smtClean="0">
                <a:latin typeface="Edwardian Script ITC"/>
                <a:cs typeface="Edwardian Script ITC"/>
              </a:rPr>
              <a:t>If you’re still awake, I’m impressed.</a:t>
            </a:r>
            <a:endParaRPr lang="en-US" dirty="0">
              <a:latin typeface="Edwardian Script ITC"/>
              <a:cs typeface="Edwardian Script IT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Approval</a:t>
            </a:r>
            <a:r>
              <a:rPr lang="en-US" dirty="0" smtClean="0"/>
              <a:t> – an agreement that something is okay</a:t>
            </a:r>
          </a:p>
          <a:p>
            <a:pPr lvl="0"/>
            <a:r>
              <a:rPr lang="en-US" b="1" dirty="0" smtClean="0"/>
              <a:t>Elastic</a:t>
            </a:r>
            <a:r>
              <a:rPr lang="en-US" dirty="0" smtClean="0"/>
              <a:t> - flexible and adaptable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237</TotalTime>
  <Words>308</Words>
  <Application>Microsoft Macintosh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Inkwell</vt:lpstr>
      <vt:lpstr>The Constitution Says What?!</vt:lpstr>
      <vt:lpstr>Word!</vt:lpstr>
      <vt:lpstr>Wowza!</vt:lpstr>
      <vt:lpstr>Don’t be like this guy!</vt:lpstr>
      <vt:lpstr>Who likes peanut butter?</vt:lpstr>
      <vt:lpstr>Can I get a “Shenma! Shenma!?”</vt:lpstr>
      <vt:lpstr>If you’re still awake, I’m impressed.</vt:lpstr>
    </vt:vector>
  </TitlesOfParts>
  <Company>StuArt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Constitution Says What?!</dc:title>
  <dc:creator>Stuart Ralston</dc:creator>
  <cp:lastModifiedBy>Mr. Stu</cp:lastModifiedBy>
  <cp:revision>28</cp:revision>
  <dcterms:created xsi:type="dcterms:W3CDTF">2010-11-28T12:27:37Z</dcterms:created>
  <dcterms:modified xsi:type="dcterms:W3CDTF">2010-11-29T18:50:56Z</dcterms:modified>
</cp:coreProperties>
</file>